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Roboto"/>
      <p:regular r:id="rId7"/>
      <p:bold r:id="rId8"/>
      <p:italic r:id="rId9"/>
      <p:boldItalic r:id="rId10"/>
    </p:embeddedFont>
    <p:embeddedFont>
      <p:font typeface="Open Sans"/>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penSans-regular.fntdata"/><Relationship Id="rId10" Type="http://schemas.openxmlformats.org/officeDocument/2006/relationships/font" Target="fonts/Roboto-boldItalic.fntdata"/><Relationship Id="rId13" Type="http://schemas.openxmlformats.org/officeDocument/2006/relationships/font" Target="fonts/OpenSans-italic.fntdata"/><Relationship Id="rId12" Type="http://schemas.openxmlformats.org/officeDocument/2006/relationships/font" Target="fonts/OpenSans-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italic.fntdata"/><Relationship Id="rId14"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7a7d08d9d3_3_3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7a7d08d9d3_3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Please feel free to customize this school flyer.  You can determine your registration dates, what courses you want to offer, and how much you want to charge based on your summer school agreement with Indiana Online.</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Registration dates must be within this timeframe:  Today’s date  through Thursday, June 11, 2020</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You can reference our website for more information and summer guidelines.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952510" y="294450"/>
            <a:ext cx="5867400" cy="1291500"/>
          </a:xfrm>
          <a:prstGeom prst="rect">
            <a:avLst/>
          </a:prstGeom>
          <a:noFill/>
          <a:ln>
            <a:noFill/>
          </a:ln>
        </p:spPr>
        <p:txBody>
          <a:bodyPr anchorCtr="0" anchor="t" bIns="0" lIns="0" spcFirstLastPara="1" rIns="0" wrap="square" tIns="0">
            <a:noAutofit/>
          </a:bodyPr>
          <a:lstStyle/>
          <a:p>
            <a:pPr indent="0" lvl="0" marL="0" marR="0" rtl="0" algn="ctr">
              <a:lnSpc>
                <a:spcPct val="115000"/>
              </a:lnSpc>
              <a:spcBef>
                <a:spcPts val="0"/>
              </a:spcBef>
              <a:spcAft>
                <a:spcPts val="0"/>
              </a:spcAft>
              <a:buClr>
                <a:schemeClr val="dk1"/>
              </a:buClr>
              <a:buSzPts val="1100"/>
              <a:buFont typeface="Arial"/>
              <a:buNone/>
            </a:pPr>
            <a:r>
              <a:rPr b="1" lang="en" sz="3300">
                <a:solidFill>
                  <a:srgbClr val="FFFFFF"/>
                </a:solidFill>
                <a:latin typeface="Roboto"/>
                <a:ea typeface="Roboto"/>
                <a:cs typeface="Roboto"/>
                <a:sym typeface="Roboto"/>
              </a:rPr>
              <a:t>(School Logo or Text)</a:t>
            </a:r>
            <a:endParaRPr b="1" sz="3300">
              <a:solidFill>
                <a:srgbClr val="FFFFFF"/>
              </a:solidFill>
              <a:latin typeface="Roboto"/>
              <a:ea typeface="Roboto"/>
              <a:cs typeface="Roboto"/>
              <a:sym typeface="Roboto"/>
            </a:endParaRPr>
          </a:p>
          <a:p>
            <a:pPr indent="0" lvl="0" marL="0" marR="0" rtl="0" algn="ctr">
              <a:lnSpc>
                <a:spcPct val="115000"/>
              </a:lnSpc>
              <a:spcBef>
                <a:spcPts val="0"/>
              </a:spcBef>
              <a:spcAft>
                <a:spcPts val="0"/>
              </a:spcAft>
              <a:buClr>
                <a:schemeClr val="dk1"/>
              </a:buClr>
              <a:buSzPts val="1100"/>
              <a:buFont typeface="Arial"/>
              <a:buNone/>
            </a:pPr>
            <a:r>
              <a:t/>
            </a:r>
            <a:endParaRPr b="1" sz="3300">
              <a:solidFill>
                <a:srgbClr val="B8D337"/>
              </a:solidFill>
              <a:latin typeface="Roboto"/>
              <a:ea typeface="Roboto"/>
              <a:cs typeface="Roboto"/>
              <a:sym typeface="Roboto"/>
            </a:endParaRPr>
          </a:p>
        </p:txBody>
      </p:sp>
      <p:sp>
        <p:nvSpPr>
          <p:cNvPr id="55" name="Google Shape;55;p13"/>
          <p:cNvSpPr txBox="1"/>
          <p:nvPr/>
        </p:nvSpPr>
        <p:spPr>
          <a:xfrm>
            <a:off x="1059000" y="5998850"/>
            <a:ext cx="5654400" cy="142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i="1" sz="3600">
              <a:solidFill>
                <a:srgbClr val="112B40"/>
              </a:solidFill>
              <a:highlight>
                <a:schemeClr val="lt1"/>
              </a:highlight>
              <a:latin typeface="Roboto"/>
              <a:ea typeface="Roboto"/>
              <a:cs typeface="Roboto"/>
              <a:sym typeface="Roboto"/>
            </a:endParaRPr>
          </a:p>
          <a:p>
            <a:pPr indent="0" lvl="0" marL="0" rtl="0" algn="ctr">
              <a:spcBef>
                <a:spcPts val="0"/>
              </a:spcBef>
              <a:spcAft>
                <a:spcPts val="0"/>
              </a:spcAft>
              <a:buNone/>
            </a:pPr>
            <a:r>
              <a:rPr b="1" i="1" lang="en" sz="3600">
                <a:solidFill>
                  <a:srgbClr val="7B98AB"/>
                </a:solidFill>
                <a:highlight>
                  <a:schemeClr val="lt1"/>
                </a:highlight>
                <a:latin typeface="Roboto"/>
                <a:ea typeface="Roboto"/>
                <a:cs typeface="Roboto"/>
                <a:sym typeface="Roboto"/>
              </a:rPr>
              <a:t>[Insert dates here]</a:t>
            </a:r>
            <a:endParaRPr/>
          </a:p>
        </p:txBody>
      </p:sp>
      <p:sp>
        <p:nvSpPr>
          <p:cNvPr id="56" name="Google Shape;56;p13"/>
          <p:cNvSpPr txBox="1"/>
          <p:nvPr/>
        </p:nvSpPr>
        <p:spPr>
          <a:xfrm>
            <a:off x="266100" y="7233555"/>
            <a:ext cx="7343100" cy="204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2400">
              <a:solidFill>
                <a:srgbClr val="112B40"/>
              </a:solidFill>
              <a:latin typeface="Open Sans"/>
              <a:ea typeface="Open Sans"/>
              <a:cs typeface="Open Sans"/>
              <a:sym typeface="Open Sans"/>
            </a:endParaRPr>
          </a:p>
          <a:p>
            <a:pPr indent="-349250" lvl="0" marL="457200" rtl="0" algn="l">
              <a:spcBef>
                <a:spcPts val="0"/>
              </a:spcBef>
              <a:spcAft>
                <a:spcPts val="0"/>
              </a:spcAft>
              <a:buClr>
                <a:srgbClr val="7B98AB"/>
              </a:buClr>
              <a:buSzPts val="1900"/>
              <a:buFont typeface="Open Sans"/>
              <a:buChar char="●"/>
            </a:pPr>
            <a:r>
              <a:rPr b="1" i="1" lang="en" sz="1900">
                <a:solidFill>
                  <a:srgbClr val="7B98AB"/>
                </a:solidFill>
                <a:latin typeface="Open Sans"/>
                <a:ea typeface="Open Sans"/>
                <a:cs typeface="Open Sans"/>
                <a:sym typeface="Open Sans"/>
              </a:rPr>
              <a:t>Insert Information Here</a:t>
            </a:r>
            <a:endParaRPr b="1" i="1" sz="1900">
              <a:solidFill>
                <a:srgbClr val="7B98AB"/>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